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6858000" cx="9144000"/>
  <p:notesSz cx="7010400" cy="9296400"/>
  <p:embeddedFontLst>
    <p:embeddedFont>
      <p:font typeface="Play"/>
      <p:regular r:id="rId6"/>
      <p:bold r:id="rId7"/>
    </p:embeddedFont>
    <p:embeddedFont>
      <p:font typeface="Montserrat"/>
      <p:bold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5" Type="http://schemas.openxmlformats.org/officeDocument/2006/relationships/slide" Target="slides/slide1.xml"/><Relationship Id="rId6" Type="http://schemas.openxmlformats.org/officeDocument/2006/relationships/font" Target="fonts/Play-regular.fntdata"/><Relationship Id="rId7" Type="http://schemas.openxmlformats.org/officeDocument/2006/relationships/font" Target="fonts/Play-bold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68625" y="697225"/>
            <a:ext cx="4673825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6780" y="3672880"/>
            <a:ext cx="5330759" cy="311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87549"/>
            <a:ext cx="9144000" cy="694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13983" y="173397"/>
            <a:ext cx="1326861" cy="88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3340" y="173397"/>
            <a:ext cx="1953327" cy="7216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3655721" y="389701"/>
            <a:ext cx="1404396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7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División Académica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7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Multidisciplinaria 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7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Jalpa de Méndez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75359" y="296388"/>
            <a:ext cx="532876" cy="53287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6568990" y="215485"/>
            <a:ext cx="570908" cy="613779"/>
          </a:xfrm>
          <a:custGeom>
            <a:rect b="b" l="l" r="r" t="t"/>
            <a:pathLst>
              <a:path extrusionOk="0" h="1203512" w="1097709">
                <a:moveTo>
                  <a:pt x="0" y="0"/>
                </a:moveTo>
                <a:lnTo>
                  <a:pt x="1097709" y="0"/>
                </a:lnTo>
                <a:lnTo>
                  <a:pt x="1097709" y="1203513"/>
                </a:lnTo>
                <a:lnTo>
                  <a:pt x="0" y="1203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