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6238538" cy="12179300"/>
  <p:notesSz cx="6950075" cy="9236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3C2360B-866E-43AB-A420-0579DF49A139}">
          <p14:sldIdLst>
            <p14:sldId id="256"/>
          </p14:sldIdLst>
        </p14:section>
        <p14:section name="Sección sin título" id="{AADEBDAA-054E-4E0A-8826-AE0AC00AC8D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791" userDrawn="1">
          <p15:clr>
            <a:srgbClr val="A4A3A4"/>
          </p15:clr>
        </p15:guide>
        <p15:guide id="2" pos="5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06" autoAdjust="0"/>
  </p:normalViewPr>
  <p:slideViewPr>
    <p:cSldViewPr>
      <p:cViewPr varScale="1">
        <p:scale>
          <a:sx n="36" d="100"/>
          <a:sy n="36" d="100"/>
        </p:scale>
        <p:origin x="1500" y="72"/>
      </p:cViewPr>
      <p:guideLst>
        <p:guide orient="horz" pos="3791"/>
        <p:guide pos="51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26AD6737-D823-4A0F-BE74-8733B19B81A7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E1D76F0-46E9-45D4-B760-45B6369F49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107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7892" y="3783480"/>
            <a:ext cx="13802759" cy="26106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35783" y="6901604"/>
            <a:ext cx="11366977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094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545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705" y="651256"/>
            <a:ext cx="2740256" cy="1385395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47" y="651256"/>
            <a:ext cx="7950120" cy="1385395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255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67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82731" y="7826329"/>
            <a:ext cx="13802759" cy="241894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82731" y="5162114"/>
            <a:ext cx="13802759" cy="266422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103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49" y="3789121"/>
            <a:ext cx="5345186" cy="107160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24776" y="3789121"/>
            <a:ext cx="5345186" cy="107160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33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1930" y="487741"/>
            <a:ext cx="14614686" cy="202988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1931" y="2726247"/>
            <a:ext cx="7174840" cy="11361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11931" y="3862421"/>
            <a:ext cx="7174840" cy="70171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8248957" y="2726247"/>
            <a:ext cx="7177660" cy="11361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8248957" y="3862421"/>
            <a:ext cx="7177660" cy="70171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1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872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035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1933" y="484918"/>
            <a:ext cx="5342366" cy="20637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48820" y="484921"/>
            <a:ext cx="9077795" cy="103946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1933" y="2548634"/>
            <a:ext cx="5342366" cy="8330980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2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82867" y="8525515"/>
            <a:ext cx="9743123" cy="10064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182867" y="1088243"/>
            <a:ext cx="9743123" cy="730758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182867" y="9532001"/>
            <a:ext cx="9743123" cy="1429375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161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811930" y="487741"/>
            <a:ext cx="14614686" cy="2029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1930" y="2841842"/>
            <a:ext cx="14614686" cy="8037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811930" y="11288411"/>
            <a:ext cx="3788993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7BC85-A2E4-4F89-8210-F1D5A32011CB}" type="datetimeFigureOut">
              <a:rPr lang="es-ES" smtClean="0"/>
              <a:t>03/08/2021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548169" y="11288411"/>
            <a:ext cx="5142205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637622" y="11288411"/>
            <a:ext cx="3788993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1467D-0460-4118-8521-0530B978C9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373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8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gresados.ujat.mx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41854AD-963E-46E9-A342-A0BC9478DDBC}"/>
              </a:ext>
            </a:extLst>
          </p:cNvPr>
          <p:cNvSpPr/>
          <p:nvPr/>
        </p:nvSpPr>
        <p:spPr>
          <a:xfrm>
            <a:off x="0" y="0"/>
            <a:ext cx="16238538" cy="1207419"/>
          </a:xfrm>
          <a:prstGeom prst="rect">
            <a:avLst/>
          </a:prstGeom>
          <a:solidFill>
            <a:srgbClr val="0079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4526064" y="2375310"/>
            <a:ext cx="7625657" cy="1477328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b="1" dirty="0"/>
              <a:t>1. COLORES PARA PRESENTACIÓN DEL TRABAJO RECEPCIONALES</a:t>
            </a:r>
            <a:endParaRPr lang="es-ES" dirty="0"/>
          </a:p>
          <a:p>
            <a:pPr marL="285737" indent="-285737">
              <a:buFont typeface="Arial" pitchFamily="34" charset="0"/>
              <a:buChar char="•"/>
            </a:pPr>
            <a:r>
              <a:rPr lang="es-MX" b="1" i="1" dirty="0"/>
              <a:t>AZUL</a:t>
            </a:r>
            <a:r>
              <a:rPr lang="es-MX" dirty="0"/>
              <a:t>: LIC. EN ADMINISTRACIÓN </a:t>
            </a:r>
            <a:endParaRPr lang="es-ES" dirty="0"/>
          </a:p>
          <a:p>
            <a:pPr marL="285737" indent="-285737">
              <a:buFont typeface="Arial" pitchFamily="34" charset="0"/>
              <a:buChar char="•"/>
            </a:pPr>
            <a:r>
              <a:rPr lang="es-MX" b="1" i="1" dirty="0"/>
              <a:t>VINO</a:t>
            </a:r>
            <a:r>
              <a:rPr lang="es-MX" dirty="0"/>
              <a:t>: LIC. EN CONTADURÍA PÚBLICA</a:t>
            </a:r>
            <a:endParaRPr lang="es-ES" dirty="0"/>
          </a:p>
          <a:p>
            <a:pPr marL="285737" indent="-285737">
              <a:buFont typeface="Arial" pitchFamily="34" charset="0"/>
              <a:buChar char="•"/>
            </a:pPr>
            <a:r>
              <a:rPr lang="es-MX" b="1" i="1" dirty="0"/>
              <a:t>VERDE</a:t>
            </a:r>
            <a:r>
              <a:rPr lang="es-MX" dirty="0"/>
              <a:t>: LIC. EN MERCADOTECNIA Y RELACIONES COMERCIALES</a:t>
            </a:r>
            <a:endParaRPr lang="es-ES" dirty="0"/>
          </a:p>
          <a:p>
            <a:pPr marL="285737" indent="-285737">
              <a:buFont typeface="Arial" pitchFamily="34" charset="0"/>
              <a:buChar char="•"/>
            </a:pPr>
            <a:r>
              <a:rPr lang="es-MX" b="1" i="1" dirty="0"/>
              <a:t>BLANCO</a:t>
            </a:r>
            <a:r>
              <a:rPr lang="es-MX" i="1" dirty="0"/>
              <a:t>: </a:t>
            </a:r>
            <a:r>
              <a:rPr lang="es-MX" dirty="0"/>
              <a:t>LIC. EN ECONOMÍA </a:t>
            </a:r>
            <a:endParaRPr lang="es-ES" dirty="0"/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552032" y="1565340"/>
            <a:ext cx="913447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000" b="1" i="1" u="sng" dirty="0">
                <a:latin typeface="Arial" pitchFamily="34" charset="0"/>
                <a:ea typeface="Calibri" pitchFamily="34" charset="0"/>
                <a:cs typeface="Arial" pitchFamily="34" charset="0"/>
              </a:rPr>
              <a:t>COORDINACIÓN DE ESTUDIOS TERMINALES (DACEA)</a:t>
            </a:r>
            <a:r>
              <a:rPr lang="es-MX" sz="2000" b="1" i="1" u="sng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000" b="1" i="1" u="sng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INFORMACIÓN PARA EGRESADOS</a:t>
            </a:r>
            <a:r>
              <a:rPr lang="es-ES" sz="20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MX" sz="14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6 Elipse"/>
          <p:cNvSpPr/>
          <p:nvPr/>
        </p:nvSpPr>
        <p:spPr>
          <a:xfrm>
            <a:off x="3749588" y="2919099"/>
            <a:ext cx="685800" cy="666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2800" b="1">
                <a:ea typeface="Calibri"/>
                <a:cs typeface="Times New Roman"/>
              </a:rPr>
              <a:t>1</a:t>
            </a:r>
            <a:endParaRPr lang="es-ES" sz="1100">
              <a:ea typeface="Calibri"/>
              <a:cs typeface="Times New Roman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4526062" y="4165844"/>
            <a:ext cx="4961361" cy="3139321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MX" b="1" dirty="0"/>
              <a:t>2. INDICACIONES PARA INGRESAR A LA ENCUESTA DE EGRESADOS</a:t>
            </a:r>
          </a:p>
          <a:p>
            <a:pPr lvl="0" algn="ctr"/>
            <a:endParaRPr lang="es-ES" dirty="0"/>
          </a:p>
          <a:p>
            <a:pPr marL="342883" indent="-342883">
              <a:buFont typeface="+mj-lt"/>
              <a:buAutoNum type="arabicPeriod"/>
            </a:pPr>
            <a:r>
              <a:rPr lang="es-MX" dirty="0"/>
              <a:t>ENTRAR A LA PÁGINA. </a:t>
            </a:r>
            <a:r>
              <a:rPr lang="es-MX" u="sng" dirty="0">
                <a:hlinkClick r:id="rId2"/>
              </a:rPr>
              <a:t>www.egresados.ujat.mx</a:t>
            </a:r>
            <a:r>
              <a:rPr lang="es-MX" dirty="0"/>
              <a:t> </a:t>
            </a:r>
            <a:endParaRPr lang="es-ES" dirty="0"/>
          </a:p>
          <a:p>
            <a:pPr marL="342883" indent="-342883">
              <a:buFont typeface="+mj-lt"/>
              <a:buAutoNum type="arabicPeriod"/>
            </a:pPr>
            <a:r>
              <a:rPr lang="es-MX" dirty="0"/>
              <a:t>INGRESAR MATRÍCULA DONDE DICE USUARIO</a:t>
            </a:r>
            <a:endParaRPr lang="es-ES" dirty="0"/>
          </a:p>
          <a:p>
            <a:pPr marL="342883" indent="-342883">
              <a:buFont typeface="+mj-lt"/>
              <a:buAutoNum type="arabicPeriod"/>
            </a:pPr>
            <a:r>
              <a:rPr lang="es-MX" dirty="0"/>
              <a:t>INGRESAR CONTRASEÑA DONDE DICE CONTRASEÑA</a:t>
            </a:r>
            <a:endParaRPr lang="es-ES" dirty="0"/>
          </a:p>
          <a:p>
            <a:pPr marL="342883" indent="-342883">
              <a:buFont typeface="+mj-lt"/>
              <a:buAutoNum type="arabicPeriod"/>
            </a:pPr>
            <a:r>
              <a:rPr lang="es-MX" dirty="0"/>
              <a:t>DAR CLIC EN INGRESAR </a:t>
            </a:r>
          </a:p>
          <a:p>
            <a:pPr marL="342883" indent="-342883">
              <a:buFont typeface="+mj-lt"/>
              <a:buAutoNum type="arabicPeriod"/>
            </a:pPr>
            <a:endParaRPr lang="es-ES" dirty="0"/>
          </a:p>
          <a:p>
            <a:pPr algn="just"/>
            <a:r>
              <a:rPr lang="es-MX" b="1" i="1" dirty="0"/>
              <a:t>Nota:</a:t>
            </a:r>
            <a:r>
              <a:rPr lang="es-MX" i="1" dirty="0"/>
              <a:t> sigue las indicaciones en pantalla y podrás obtener tu cédula de registro de egresados.</a:t>
            </a:r>
            <a:endParaRPr lang="es-ES" i="1" dirty="0"/>
          </a:p>
        </p:txBody>
      </p:sp>
      <p:sp>
        <p:nvSpPr>
          <p:cNvPr id="24" name="6 Elipse"/>
          <p:cNvSpPr/>
          <p:nvPr/>
        </p:nvSpPr>
        <p:spPr>
          <a:xfrm>
            <a:off x="3749588" y="5589746"/>
            <a:ext cx="685800" cy="666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>
                <a:ea typeface="Calibri"/>
                <a:cs typeface="Times New Roman"/>
              </a:rPr>
              <a:t>2</a:t>
            </a:r>
            <a:endParaRPr lang="es-ES" sz="1100" dirty="0">
              <a:ea typeface="Calibri"/>
              <a:cs typeface="Times New Roman"/>
            </a:endParaRPr>
          </a:p>
        </p:txBody>
      </p:sp>
      <p:pic>
        <p:nvPicPr>
          <p:cNvPr id="25" name="24 Imagen" descr="C:\Users\DACEA\AppData\Local\Microsoft\Windows\INetCache\Content.Word\IMG-20190902-WA0004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6" b="29308"/>
          <a:stretch/>
        </p:blipFill>
        <p:spPr bwMode="auto">
          <a:xfrm>
            <a:off x="9703445" y="4027343"/>
            <a:ext cx="2448272" cy="32778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28 Rectángulo"/>
          <p:cNvSpPr/>
          <p:nvPr/>
        </p:nvSpPr>
        <p:spPr>
          <a:xfrm>
            <a:off x="4511261" y="7596676"/>
            <a:ext cx="7625657" cy="36933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b="1" dirty="0"/>
              <a:t>3. PARA TITULACIÓN REALIZAR LOS SIGUIENTES PAGOS</a:t>
            </a:r>
            <a:r>
              <a:rPr lang="es-MX" b="1" i="1" dirty="0"/>
              <a:t>	</a:t>
            </a:r>
          </a:p>
        </p:txBody>
      </p:sp>
      <p:graphicFrame>
        <p:nvGraphicFramePr>
          <p:cNvPr id="28" name="2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0873"/>
              </p:ext>
            </p:extLst>
          </p:nvPr>
        </p:nvGraphicFramePr>
        <p:xfrm>
          <a:off x="4599933" y="8110026"/>
          <a:ext cx="7496444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1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8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REVISIÓN DE ESTUDIOS 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$84.00</a:t>
                      </a:r>
                      <a:endParaRPr lang="es-ES" sz="1600" b="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$1022.00</a:t>
                      </a:r>
                      <a:endParaRPr lang="es-E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CONSTANCIA DE TERMINACIÓN 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$84.00</a:t>
                      </a:r>
                      <a:endParaRPr lang="es-ES" sz="1600" b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CERTIFICADO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$854.00                                                                               </a:t>
                      </a:r>
                      <a:endParaRPr lang="es-ES" sz="1600" b="0" dirty="0"/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0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1" name="3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911494"/>
              </p:ext>
            </p:extLst>
          </p:nvPr>
        </p:nvGraphicFramePr>
        <p:xfrm>
          <a:off x="4618081" y="9942626"/>
          <a:ext cx="7488831" cy="169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7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EXAMEN PROFESIONAL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$440.93</a:t>
                      </a:r>
                      <a:endParaRPr lang="es-ES" sz="1600" b="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$1,972.82</a:t>
                      </a:r>
                      <a:endParaRPr lang="es-E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s-E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s-E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EXPEDICIÓN DE TITULO 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$880.96</a:t>
                      </a:r>
                      <a:endParaRPr lang="es-ES" sz="1600" b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PAGO DE JURADO EXAMEN PROFESIONAL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$440.93</a:t>
                      </a:r>
                      <a:endParaRPr lang="es-ES" sz="1600" b="0" dirty="0"/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0" dirty="0"/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TÍTULO ELECTRÓNICO 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dirty="0"/>
                        <a:t>$210.00</a:t>
                      </a:r>
                      <a:endParaRPr lang="es-ES" sz="1600" b="0" dirty="0"/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073" name="307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18187"/>
              </p:ext>
            </p:extLst>
          </p:nvPr>
        </p:nvGraphicFramePr>
        <p:xfrm>
          <a:off x="4574211" y="9235514"/>
          <a:ext cx="7505498" cy="67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14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1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s-MX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PAGO DE CENTRO DE COMPUTO </a:t>
                      </a:r>
                      <a:endParaRPr lang="es-E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$514.00</a:t>
                      </a:r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MX" sz="1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es-MX" sz="1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es-MX" sz="1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$1,105.00</a:t>
                      </a:r>
                      <a:endParaRPr lang="es-E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s-MX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PAGO DE BIBLIOTECA </a:t>
                      </a:r>
                      <a:endParaRPr lang="es-E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$591.00</a:t>
                      </a:r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" name="6 Elipse"/>
          <p:cNvSpPr/>
          <p:nvPr/>
        </p:nvSpPr>
        <p:spPr>
          <a:xfrm>
            <a:off x="3749588" y="7731308"/>
            <a:ext cx="685800" cy="666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>
                <a:ea typeface="Calibri"/>
                <a:cs typeface="Times New Roman"/>
              </a:rPr>
              <a:t>3</a:t>
            </a:r>
            <a:endParaRPr lang="es-ES" sz="1100" dirty="0">
              <a:ea typeface="Calibri"/>
              <a:cs typeface="Times New Roman"/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30763A5E-9A23-4BAF-9928-6CFE4A7584F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783"/>
          <a:stretch/>
        </p:blipFill>
        <p:spPr>
          <a:xfrm>
            <a:off x="2272296" y="0"/>
            <a:ext cx="12151717" cy="1207419"/>
          </a:xfrm>
          <a:prstGeom prst="rect">
            <a:avLst/>
          </a:prstGeom>
        </p:spPr>
      </p:pic>
      <p:pic>
        <p:nvPicPr>
          <p:cNvPr id="21" name="Imagen 20" descr="Texto&#10;&#10;Descripción generada automáticamente">
            <a:extLst>
              <a:ext uri="{FF2B5EF4-FFF2-40B4-BE49-F238E27FC236}">
                <a16:creationId xmlns:a16="http://schemas.microsoft.com/office/drawing/2014/main" id="{06ACFB24-E75C-4D34-8B8C-5249F403A48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275"/>
          <a:stretch/>
        </p:blipFill>
        <p:spPr>
          <a:xfrm>
            <a:off x="794" y="11810411"/>
            <a:ext cx="16238537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974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165</Words>
  <Application>Microsoft Office PowerPoint</Application>
  <PresentationFormat>Personalizado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DACEA</dc:creator>
  <cp:lastModifiedBy>PROF. JOSE RAMON VIDAL SUAREZ</cp:lastModifiedBy>
  <cp:revision>25</cp:revision>
  <cp:lastPrinted>2020-02-06T18:19:51Z</cp:lastPrinted>
  <dcterms:created xsi:type="dcterms:W3CDTF">2019-02-06T18:01:27Z</dcterms:created>
  <dcterms:modified xsi:type="dcterms:W3CDTF">2021-08-03T18:00:01Z</dcterms:modified>
</cp:coreProperties>
</file>