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19588" cy="4319588"/>
  <p:notesSz cx="7053263" cy="9309100"/>
  <p:defaultTextStyle>
    <a:defPPr>
      <a:defRPr lang="es-MX"/>
    </a:defPPr>
    <a:lvl1pPr marL="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1pPr>
    <a:lvl2pPr marL="20734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2pPr>
    <a:lvl3pPr marL="414680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3pPr>
    <a:lvl4pPr marL="62202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4pPr>
    <a:lvl5pPr marL="82936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5pPr>
    <a:lvl6pPr marL="103670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6pPr>
    <a:lvl7pPr marL="124404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7pPr>
    <a:lvl8pPr marL="1451381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8pPr>
    <a:lvl9pPr marL="1658722" algn="l" defTabSz="414680" rtl="0" eaLnBrk="1" latinLnBrk="0" hangingPunct="1">
      <a:defRPr sz="8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1361" userDrawn="1">
          <p15:clr>
            <a:srgbClr val="A4A3A4"/>
          </p15:clr>
        </p15:guide>
        <p15:guide id="4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9" autoAdjust="0"/>
    <p:restoredTop sz="94660"/>
  </p:normalViewPr>
  <p:slideViewPr>
    <p:cSldViewPr snapToGrid="0" showGuides="1">
      <p:cViewPr varScale="1">
        <p:scale>
          <a:sx n="180" d="100"/>
          <a:sy n="180" d="100"/>
        </p:scale>
        <p:origin x="2598" y="150"/>
      </p:cViewPr>
      <p:guideLst>
        <p:guide orient="horz" pos="1361"/>
        <p:guide pos="1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706933"/>
            <a:ext cx="3671650" cy="1503857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2268784"/>
            <a:ext cx="3239691" cy="1042900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71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02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229978"/>
            <a:ext cx="93141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229978"/>
            <a:ext cx="2740239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18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23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076899"/>
            <a:ext cx="3725645" cy="1796828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890725"/>
            <a:ext cx="3725645" cy="944910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64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1149890"/>
            <a:ext cx="1835825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1149890"/>
            <a:ext cx="1835825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0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29979"/>
            <a:ext cx="3725645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058899"/>
            <a:ext cx="1827388" cy="51895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577849"/>
            <a:ext cx="182738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058899"/>
            <a:ext cx="1836388" cy="51895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577849"/>
            <a:ext cx="183638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85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66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8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87972"/>
            <a:ext cx="1393180" cy="100790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621942"/>
            <a:ext cx="2186791" cy="3069707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295877"/>
            <a:ext cx="1393180" cy="240077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246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87972"/>
            <a:ext cx="1393180" cy="1007904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621942"/>
            <a:ext cx="2186791" cy="3069707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295877"/>
            <a:ext cx="1393180" cy="2400771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729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229979"/>
            <a:ext cx="3725645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1149890"/>
            <a:ext cx="3725645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4003619"/>
            <a:ext cx="9719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8E0C-82B2-40E9-B458-24B4951382CB}" type="datetimeFigureOut">
              <a:rPr lang="es-MX" smtClean="0"/>
              <a:t>24/03/2022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4003619"/>
            <a:ext cx="1457861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4003619"/>
            <a:ext cx="971907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91189-40CC-462A-8138-0D647D0114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93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588" y="-412"/>
            <a:ext cx="4320000" cy="432000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189852" y="192157"/>
            <a:ext cx="3942376" cy="394356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0416228"/>
              </a:avLst>
            </a:prstTxWarp>
            <a:spAutoFit/>
          </a:bodyPr>
          <a:lstStyle/>
          <a:p>
            <a:pPr algn="ctr"/>
            <a:endParaRPr lang="es-ES" sz="24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4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Universidad Juárez Autónoma de Tabasco</a:t>
            </a:r>
          </a:p>
        </p:txBody>
      </p:sp>
      <p:pic>
        <p:nvPicPr>
          <p:cNvPr id="6" name="6 Imagen" descr="Escudo_UJ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9907" y="496381"/>
            <a:ext cx="486104" cy="648000"/>
          </a:xfrm>
          <a:prstGeom prst="rect">
            <a:avLst/>
          </a:prstGeom>
        </p:spPr>
      </p:pic>
      <p:sp>
        <p:nvSpPr>
          <p:cNvPr id="7" name="4 Rectángulo"/>
          <p:cNvSpPr/>
          <p:nvPr/>
        </p:nvSpPr>
        <p:spPr>
          <a:xfrm>
            <a:off x="1246188" y="1251538"/>
            <a:ext cx="1822450" cy="182160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5544093"/>
              </a:avLst>
            </a:prstTxWarp>
            <a:spAutoFit/>
          </a:bodyPr>
          <a:lstStyle/>
          <a:p>
            <a:pPr algn="ctr"/>
            <a:r>
              <a:rPr lang="es-ES" sz="8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del Asesor 1, Nombre y Apellidos de Asesor 2, Nombre y Apellidos del Asesor 3…</a:t>
            </a:r>
            <a:endParaRPr lang="es-ES" sz="8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3 Elipse"/>
          <p:cNvSpPr/>
          <p:nvPr/>
        </p:nvSpPr>
        <p:spPr>
          <a:xfrm>
            <a:off x="1316042" y="1315038"/>
            <a:ext cx="1689096" cy="1689096"/>
          </a:xfrm>
          <a:prstGeom prst="ellipse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4 Rectángulo"/>
          <p:cNvSpPr/>
          <p:nvPr/>
        </p:nvSpPr>
        <p:spPr>
          <a:xfrm>
            <a:off x="404333" y="404780"/>
            <a:ext cx="3518310" cy="351881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>
                <a:gd name="adj" fmla="val 10395077"/>
              </a:avLst>
            </a:prstTxWarp>
            <a:spAutoFit/>
          </a:bodyPr>
          <a:lstStyle/>
          <a:p>
            <a:pPr algn="ctr"/>
            <a:endParaRPr lang="es-ES" sz="16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160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16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División Académica Multidisciplinaria de Comalcalco</a:t>
            </a:r>
            <a:endParaRPr lang="es-ES" sz="1600" cap="none" spc="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979618" y="962159"/>
            <a:ext cx="2394000" cy="239485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20445344"/>
              </a:avLst>
            </a:prstTxWarp>
            <a:spAutoFit/>
          </a:bodyPr>
          <a:lstStyle/>
          <a:p>
            <a:pPr algn="ctr"/>
            <a:r>
              <a:rPr lang="es-ES" sz="10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Y APELLIDOS DEL AUTOR 1, NOMBRE Y APELLIDOS</a:t>
            </a:r>
            <a:endParaRPr lang="es-ES" sz="10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4 Rectángulo"/>
          <p:cNvSpPr/>
          <p:nvPr/>
        </p:nvSpPr>
        <p:spPr>
          <a:xfrm>
            <a:off x="810761" y="790946"/>
            <a:ext cx="2736000" cy="273728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16477688"/>
              </a:avLst>
            </a:prstTxWarp>
            <a:spAutoFit/>
          </a:bodyPr>
          <a:lstStyle/>
          <a:p>
            <a:pPr algn="ctr"/>
            <a:r>
              <a:rPr lang="es-ES" sz="10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AUTOR 2, NOMBRE Y APELLIDOS DEL AUTOR 3…,</a:t>
            </a:r>
            <a:endParaRPr lang="es-ES" sz="10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4 Rectángulo"/>
          <p:cNvSpPr/>
          <p:nvPr/>
        </p:nvSpPr>
        <p:spPr>
          <a:xfrm>
            <a:off x="551775" y="555128"/>
            <a:ext cx="3222000" cy="3222164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16477688"/>
              </a:avLst>
            </a:prstTxWarp>
            <a:spAutoFit/>
          </a:bodyPr>
          <a:lstStyle/>
          <a:p>
            <a:pPr algn="ctr"/>
            <a:r>
              <a:rPr lang="es-ES" sz="10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Diplomado</a:t>
            </a:r>
            <a:r>
              <a:rPr lang="es-ES" sz="10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ES" sz="10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Licenciado en Médico Cirujano</a:t>
            </a:r>
            <a:r>
              <a:rPr lang="es-ES" sz="1000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s-ES" sz="10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4 Rectángulo"/>
          <p:cNvSpPr/>
          <p:nvPr/>
        </p:nvSpPr>
        <p:spPr>
          <a:xfrm>
            <a:off x="294099" y="287233"/>
            <a:ext cx="3744000" cy="374469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21275504"/>
              </a:avLst>
            </a:prstTxWarp>
            <a:spAutoFit/>
          </a:bodyPr>
          <a:lstStyle/>
          <a:p>
            <a:pPr algn="ctr"/>
            <a:r>
              <a:rPr lang="es-MX" sz="11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LA PARTICIPACIÓN COMUNITARIA EN LA GESTION LOCAL </a:t>
            </a:r>
            <a:r>
              <a:rPr lang="es-MX" sz="11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endParaRPr lang="es-ES" sz="11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4 Rectángulo"/>
          <p:cNvSpPr/>
          <p:nvPr/>
        </p:nvSpPr>
        <p:spPr>
          <a:xfrm>
            <a:off x="124493" y="135322"/>
            <a:ext cx="4060800" cy="406176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Down">
              <a:avLst>
                <a:gd name="adj" fmla="val 20710278"/>
              </a:avLst>
            </a:prstTxWarp>
            <a:spAutoFit/>
          </a:bodyPr>
          <a:lstStyle/>
          <a:p>
            <a:pPr algn="ctr"/>
            <a:r>
              <a:rPr lang="es-MX" sz="11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POR DESASTRES HIDROMETEOROLÓGICOS ¿VICTIMIZACIÓN O EMPODERAMIENTO?</a:t>
            </a:r>
            <a:endParaRPr lang="es-ES" sz="11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417" y="1861638"/>
            <a:ext cx="419100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Comalcalco,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			            	        </a:t>
            </a:r>
            <a:r>
              <a:rPr lang="es-MX" sz="1000" smtClean="0">
                <a:latin typeface="Arial" panose="020B0604020202020204" pitchFamily="34" charset="0"/>
                <a:cs typeface="Arial" panose="020B0604020202020204" pitchFamily="34" charset="0"/>
              </a:rPr>
              <a:t>abril</a:t>
            </a:r>
            <a:r>
              <a:rPr lang="es-MX" sz="10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0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273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82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CIEB</dc:creator>
  <cp:lastModifiedBy>Lic. Fátima Montserrat Mayo León</cp:lastModifiedBy>
  <cp:revision>11</cp:revision>
  <cp:lastPrinted>2016-04-14T18:33:07Z</cp:lastPrinted>
  <dcterms:created xsi:type="dcterms:W3CDTF">2013-10-25T01:03:24Z</dcterms:created>
  <dcterms:modified xsi:type="dcterms:W3CDTF">2022-03-24T14:24:55Z</dcterms:modified>
</cp:coreProperties>
</file>