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080625" cy="7775575"/>
  <p:notesSz cx="6858000" cy="9144000"/>
  <p:defaultTextStyle>
    <a:defPPr>
      <a:defRPr lang="es-MX"/>
    </a:defPPr>
    <a:lvl1pPr marL="0" algn="l" defTabSz="1020288" rtl="0" eaLnBrk="1" latinLnBrk="0" hangingPunct="1">
      <a:defRPr sz="2008" kern="1200">
        <a:solidFill>
          <a:schemeClr val="tx1"/>
        </a:solidFill>
        <a:latin typeface="+mn-lt"/>
        <a:ea typeface="+mn-ea"/>
        <a:cs typeface="+mn-cs"/>
      </a:defRPr>
    </a:lvl1pPr>
    <a:lvl2pPr marL="510144" algn="l" defTabSz="1020288" rtl="0" eaLnBrk="1" latinLnBrk="0" hangingPunct="1">
      <a:defRPr sz="2008" kern="1200">
        <a:solidFill>
          <a:schemeClr val="tx1"/>
        </a:solidFill>
        <a:latin typeface="+mn-lt"/>
        <a:ea typeface="+mn-ea"/>
        <a:cs typeface="+mn-cs"/>
      </a:defRPr>
    </a:lvl2pPr>
    <a:lvl3pPr marL="1020288" algn="l" defTabSz="1020288" rtl="0" eaLnBrk="1" latinLnBrk="0" hangingPunct="1">
      <a:defRPr sz="2008" kern="1200">
        <a:solidFill>
          <a:schemeClr val="tx1"/>
        </a:solidFill>
        <a:latin typeface="+mn-lt"/>
        <a:ea typeface="+mn-ea"/>
        <a:cs typeface="+mn-cs"/>
      </a:defRPr>
    </a:lvl3pPr>
    <a:lvl4pPr marL="1530431" algn="l" defTabSz="1020288" rtl="0" eaLnBrk="1" latinLnBrk="0" hangingPunct="1">
      <a:defRPr sz="2008" kern="1200">
        <a:solidFill>
          <a:schemeClr val="tx1"/>
        </a:solidFill>
        <a:latin typeface="+mn-lt"/>
        <a:ea typeface="+mn-ea"/>
        <a:cs typeface="+mn-cs"/>
      </a:defRPr>
    </a:lvl4pPr>
    <a:lvl5pPr marL="2040575" algn="l" defTabSz="1020288" rtl="0" eaLnBrk="1" latinLnBrk="0" hangingPunct="1">
      <a:defRPr sz="2008" kern="1200">
        <a:solidFill>
          <a:schemeClr val="tx1"/>
        </a:solidFill>
        <a:latin typeface="+mn-lt"/>
        <a:ea typeface="+mn-ea"/>
        <a:cs typeface="+mn-cs"/>
      </a:defRPr>
    </a:lvl5pPr>
    <a:lvl6pPr marL="2550719" algn="l" defTabSz="1020288" rtl="0" eaLnBrk="1" latinLnBrk="0" hangingPunct="1">
      <a:defRPr sz="2008" kern="1200">
        <a:solidFill>
          <a:schemeClr val="tx1"/>
        </a:solidFill>
        <a:latin typeface="+mn-lt"/>
        <a:ea typeface="+mn-ea"/>
        <a:cs typeface="+mn-cs"/>
      </a:defRPr>
    </a:lvl6pPr>
    <a:lvl7pPr marL="3060863" algn="l" defTabSz="1020288" rtl="0" eaLnBrk="1" latinLnBrk="0" hangingPunct="1">
      <a:defRPr sz="2008" kern="1200">
        <a:solidFill>
          <a:schemeClr val="tx1"/>
        </a:solidFill>
        <a:latin typeface="+mn-lt"/>
        <a:ea typeface="+mn-ea"/>
        <a:cs typeface="+mn-cs"/>
      </a:defRPr>
    </a:lvl7pPr>
    <a:lvl8pPr marL="3571006" algn="l" defTabSz="1020288" rtl="0" eaLnBrk="1" latinLnBrk="0" hangingPunct="1">
      <a:defRPr sz="2008" kern="1200">
        <a:solidFill>
          <a:schemeClr val="tx1"/>
        </a:solidFill>
        <a:latin typeface="+mn-lt"/>
        <a:ea typeface="+mn-ea"/>
        <a:cs typeface="+mn-cs"/>
      </a:defRPr>
    </a:lvl8pPr>
    <a:lvl9pPr marL="4081150" algn="l" defTabSz="1020288" rtl="0" eaLnBrk="1" latinLnBrk="0" hangingPunct="1">
      <a:defRPr sz="200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16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 userDrawn="1"/>
        </p:nvSpPr>
        <p:spPr>
          <a:xfrm>
            <a:off x="126313" y="512762"/>
            <a:ext cx="9828000" cy="6588000"/>
          </a:xfrm>
          <a:prstGeom prst="rect">
            <a:avLst/>
          </a:prstGeom>
          <a:noFill/>
          <a:ln w="3175"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806" tIns="50403" rIns="100806" bIns="504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2214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3118148" y="7013903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800" kern="1200" dirty="0" smtClean="0">
                <a:solidFill>
                  <a:schemeClr val="tx1"/>
                </a:solidFill>
                <a:latin typeface="Wingdings" pitchFamily="2" charset="2"/>
                <a:ea typeface="+mn-ea"/>
                <a:cs typeface="+mn-cs"/>
              </a:rPr>
              <a:t>"</a:t>
            </a:r>
            <a:endParaRPr lang="es-MX" dirty="0">
              <a:latin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0160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16" userDrawn="1">
          <p15:clr>
            <a:srgbClr val="FBAE40"/>
          </p15:clr>
        </p15:guide>
        <p15:guide id="2" pos="33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F457-F043-4E15-920B-D30FE4FE5CC9}" type="datetimeFigureOut">
              <a:rPr lang="es-MX" smtClean="0"/>
              <a:t>28/01/2019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07D2-1A5F-4943-ABB6-79EC67ECF5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091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413978"/>
            <a:ext cx="2173635" cy="658944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4" y="413978"/>
            <a:ext cx="6394896" cy="658944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F457-F043-4E15-920B-D30FE4FE5CC9}" type="datetimeFigureOut">
              <a:rPr lang="es-MX" smtClean="0"/>
              <a:t>28/01/2019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07D2-1A5F-4943-ABB6-79EC67ECF5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13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F457-F043-4E15-920B-D30FE4FE5CC9}" type="datetimeFigureOut">
              <a:rPr lang="es-MX" smtClean="0"/>
              <a:t>28/01/2019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07D2-1A5F-4943-ABB6-79EC67ECF5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6632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1938496"/>
            <a:ext cx="8694539" cy="3234423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5203518"/>
            <a:ext cx="8694539" cy="1700906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4017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F457-F043-4E15-920B-D30FE4FE5CC9}" type="datetimeFigureOut">
              <a:rPr lang="es-MX" smtClean="0"/>
              <a:t>28/01/2019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07D2-1A5F-4943-ABB6-79EC67ECF5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703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2069887"/>
            <a:ext cx="4284266" cy="493353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2069887"/>
            <a:ext cx="4284266" cy="493353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F457-F043-4E15-920B-D30FE4FE5CC9}" type="datetimeFigureOut">
              <a:rPr lang="es-MX" smtClean="0"/>
              <a:t>28/01/2019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07D2-1A5F-4943-ABB6-79EC67ECF5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75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13979"/>
            <a:ext cx="8694539" cy="150291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1906097"/>
            <a:ext cx="4264576" cy="934148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17" indent="0">
              <a:buNone/>
              <a:defRPr sz="2205" b="1"/>
            </a:lvl2pPr>
            <a:lvl3pPr marL="1008035" indent="0">
              <a:buNone/>
              <a:defRPr sz="1984" b="1"/>
            </a:lvl3pPr>
            <a:lvl4pPr marL="1512052" indent="0">
              <a:buNone/>
              <a:defRPr sz="1764" b="1"/>
            </a:lvl4pPr>
            <a:lvl5pPr marL="2016069" indent="0">
              <a:buNone/>
              <a:defRPr sz="1764" b="1"/>
            </a:lvl5pPr>
            <a:lvl6pPr marL="2520086" indent="0">
              <a:buNone/>
              <a:defRPr sz="1764" b="1"/>
            </a:lvl6pPr>
            <a:lvl7pPr marL="3024104" indent="0">
              <a:buNone/>
              <a:defRPr sz="1764" b="1"/>
            </a:lvl7pPr>
            <a:lvl8pPr marL="3528121" indent="0">
              <a:buNone/>
              <a:defRPr sz="1764" b="1"/>
            </a:lvl8pPr>
            <a:lvl9pPr marL="4032138" indent="0">
              <a:buNone/>
              <a:defRPr sz="176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2840245"/>
            <a:ext cx="4264576" cy="4177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7" y="1906097"/>
            <a:ext cx="4285579" cy="934148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17" indent="0">
              <a:buNone/>
              <a:defRPr sz="2205" b="1"/>
            </a:lvl2pPr>
            <a:lvl3pPr marL="1008035" indent="0">
              <a:buNone/>
              <a:defRPr sz="1984" b="1"/>
            </a:lvl3pPr>
            <a:lvl4pPr marL="1512052" indent="0">
              <a:buNone/>
              <a:defRPr sz="1764" b="1"/>
            </a:lvl4pPr>
            <a:lvl5pPr marL="2016069" indent="0">
              <a:buNone/>
              <a:defRPr sz="1764" b="1"/>
            </a:lvl5pPr>
            <a:lvl6pPr marL="2520086" indent="0">
              <a:buNone/>
              <a:defRPr sz="1764" b="1"/>
            </a:lvl6pPr>
            <a:lvl7pPr marL="3024104" indent="0">
              <a:buNone/>
              <a:defRPr sz="1764" b="1"/>
            </a:lvl7pPr>
            <a:lvl8pPr marL="3528121" indent="0">
              <a:buNone/>
              <a:defRPr sz="1764" b="1"/>
            </a:lvl8pPr>
            <a:lvl9pPr marL="4032138" indent="0">
              <a:buNone/>
              <a:defRPr sz="176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7" y="2840245"/>
            <a:ext cx="4285579" cy="4177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F457-F043-4E15-920B-D30FE4FE5CC9}" type="datetimeFigureOut">
              <a:rPr lang="es-MX" smtClean="0"/>
              <a:t>28/01/2019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07D2-1A5F-4943-ABB6-79EC67ECF5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6858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F457-F043-4E15-920B-D30FE4FE5CC9}" type="datetimeFigureOut">
              <a:rPr lang="es-MX" smtClean="0"/>
              <a:t>28/01/2019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07D2-1A5F-4943-ABB6-79EC67ECF5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696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F457-F043-4E15-920B-D30FE4FE5CC9}" type="datetimeFigureOut">
              <a:rPr lang="es-MX" smtClean="0"/>
              <a:t>28/01/2019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07D2-1A5F-4943-ABB6-79EC67ECF5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217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18372"/>
            <a:ext cx="3251264" cy="1814301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1119540"/>
            <a:ext cx="5103316" cy="5525698"/>
          </a:xfrm>
        </p:spPr>
        <p:txBody>
          <a:bodyPr/>
          <a:lstStyle>
            <a:lvl1pPr>
              <a:defRPr sz="3528"/>
            </a:lvl1pPr>
            <a:lvl2pPr>
              <a:defRPr sz="3087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332673"/>
            <a:ext cx="3251264" cy="4321564"/>
          </a:xfrm>
        </p:spPr>
        <p:txBody>
          <a:bodyPr/>
          <a:lstStyle>
            <a:lvl1pPr marL="0" indent="0">
              <a:buNone/>
              <a:defRPr sz="1764"/>
            </a:lvl1pPr>
            <a:lvl2pPr marL="504017" indent="0">
              <a:buNone/>
              <a:defRPr sz="1543"/>
            </a:lvl2pPr>
            <a:lvl3pPr marL="1008035" indent="0">
              <a:buNone/>
              <a:defRPr sz="1323"/>
            </a:lvl3pPr>
            <a:lvl4pPr marL="1512052" indent="0">
              <a:buNone/>
              <a:defRPr sz="1102"/>
            </a:lvl4pPr>
            <a:lvl5pPr marL="2016069" indent="0">
              <a:buNone/>
              <a:defRPr sz="1102"/>
            </a:lvl5pPr>
            <a:lvl6pPr marL="2520086" indent="0">
              <a:buNone/>
              <a:defRPr sz="1102"/>
            </a:lvl6pPr>
            <a:lvl7pPr marL="3024104" indent="0">
              <a:buNone/>
              <a:defRPr sz="1102"/>
            </a:lvl7pPr>
            <a:lvl8pPr marL="3528121" indent="0">
              <a:buNone/>
              <a:defRPr sz="1102"/>
            </a:lvl8pPr>
            <a:lvl9pPr marL="4032138" indent="0">
              <a:buNone/>
              <a:defRPr sz="110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F457-F043-4E15-920B-D30FE4FE5CC9}" type="datetimeFigureOut">
              <a:rPr lang="es-MX" smtClean="0"/>
              <a:t>28/01/2019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07D2-1A5F-4943-ABB6-79EC67ECF5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182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18372"/>
            <a:ext cx="3251264" cy="1814301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1119540"/>
            <a:ext cx="5103316" cy="5525698"/>
          </a:xfrm>
        </p:spPr>
        <p:txBody>
          <a:bodyPr anchor="t"/>
          <a:lstStyle>
            <a:lvl1pPr marL="0" indent="0">
              <a:buNone/>
              <a:defRPr sz="3528"/>
            </a:lvl1pPr>
            <a:lvl2pPr marL="504017" indent="0">
              <a:buNone/>
              <a:defRPr sz="3087"/>
            </a:lvl2pPr>
            <a:lvl3pPr marL="1008035" indent="0">
              <a:buNone/>
              <a:defRPr sz="2646"/>
            </a:lvl3pPr>
            <a:lvl4pPr marL="1512052" indent="0">
              <a:buNone/>
              <a:defRPr sz="2205"/>
            </a:lvl4pPr>
            <a:lvl5pPr marL="2016069" indent="0">
              <a:buNone/>
              <a:defRPr sz="2205"/>
            </a:lvl5pPr>
            <a:lvl6pPr marL="2520086" indent="0">
              <a:buNone/>
              <a:defRPr sz="2205"/>
            </a:lvl6pPr>
            <a:lvl7pPr marL="3024104" indent="0">
              <a:buNone/>
              <a:defRPr sz="2205"/>
            </a:lvl7pPr>
            <a:lvl8pPr marL="3528121" indent="0">
              <a:buNone/>
              <a:defRPr sz="2205"/>
            </a:lvl8pPr>
            <a:lvl9pPr marL="4032138" indent="0">
              <a:buNone/>
              <a:defRPr sz="220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332673"/>
            <a:ext cx="3251264" cy="4321564"/>
          </a:xfrm>
        </p:spPr>
        <p:txBody>
          <a:bodyPr/>
          <a:lstStyle>
            <a:lvl1pPr marL="0" indent="0">
              <a:buNone/>
              <a:defRPr sz="1764"/>
            </a:lvl1pPr>
            <a:lvl2pPr marL="504017" indent="0">
              <a:buNone/>
              <a:defRPr sz="1543"/>
            </a:lvl2pPr>
            <a:lvl3pPr marL="1008035" indent="0">
              <a:buNone/>
              <a:defRPr sz="1323"/>
            </a:lvl3pPr>
            <a:lvl4pPr marL="1512052" indent="0">
              <a:buNone/>
              <a:defRPr sz="1102"/>
            </a:lvl4pPr>
            <a:lvl5pPr marL="2016069" indent="0">
              <a:buNone/>
              <a:defRPr sz="1102"/>
            </a:lvl5pPr>
            <a:lvl6pPr marL="2520086" indent="0">
              <a:buNone/>
              <a:defRPr sz="1102"/>
            </a:lvl6pPr>
            <a:lvl7pPr marL="3024104" indent="0">
              <a:buNone/>
              <a:defRPr sz="1102"/>
            </a:lvl7pPr>
            <a:lvl8pPr marL="3528121" indent="0">
              <a:buNone/>
              <a:defRPr sz="1102"/>
            </a:lvl8pPr>
            <a:lvl9pPr marL="4032138" indent="0">
              <a:buNone/>
              <a:defRPr sz="110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F457-F043-4E15-920B-D30FE4FE5CC9}" type="datetimeFigureOut">
              <a:rPr lang="es-MX" smtClean="0"/>
              <a:t>28/01/2019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07D2-1A5F-4943-ABB6-79EC67ECF5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316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413979"/>
            <a:ext cx="8694539" cy="1502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2069887"/>
            <a:ext cx="8694539" cy="4933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7206808"/>
            <a:ext cx="2268141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EF457-F043-4E15-920B-D30FE4FE5CC9}" type="datetimeFigureOut">
              <a:rPr lang="es-MX" smtClean="0"/>
              <a:t>28/01/2019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7206808"/>
            <a:ext cx="3402211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7206808"/>
            <a:ext cx="2268141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C07D2-1A5F-4943-ABB6-79EC67ECF5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227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8035" rtl="0" eaLnBrk="1" latinLnBrk="0" hangingPunct="1">
        <a:lnSpc>
          <a:spcPct val="90000"/>
        </a:lnSpc>
        <a:spcBef>
          <a:spcPct val="0"/>
        </a:spcBef>
        <a:buNone/>
        <a:defRPr sz="4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9" indent="-252009" algn="l" defTabSz="1008035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6026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4 Imagen" descr="Escudo_UJ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1697" y="820067"/>
            <a:ext cx="734670" cy="979347"/>
          </a:xfrm>
          <a:prstGeom prst="rect">
            <a:avLst/>
          </a:prstGeom>
        </p:spPr>
      </p:pic>
      <p:grpSp>
        <p:nvGrpSpPr>
          <p:cNvPr id="7" name="8 Grupo"/>
          <p:cNvGrpSpPr/>
          <p:nvPr/>
        </p:nvGrpSpPr>
        <p:grpSpPr>
          <a:xfrm>
            <a:off x="6192168" y="1372956"/>
            <a:ext cx="3708000" cy="180000"/>
            <a:chOff x="2483768" y="1425600"/>
            <a:chExt cx="3312368" cy="167192"/>
          </a:xfrm>
        </p:grpSpPr>
        <p:sp>
          <p:nvSpPr>
            <p:cNvPr id="8" name="5 Rectángulo"/>
            <p:cNvSpPr/>
            <p:nvPr/>
          </p:nvSpPr>
          <p:spPr>
            <a:xfrm>
              <a:off x="2483768" y="1484784"/>
              <a:ext cx="3312368" cy="457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6 Rectángulo"/>
            <p:cNvSpPr/>
            <p:nvPr/>
          </p:nvSpPr>
          <p:spPr>
            <a:xfrm>
              <a:off x="2483768" y="1556792"/>
              <a:ext cx="3312368" cy="3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7 Rectángulo"/>
            <p:cNvSpPr/>
            <p:nvPr/>
          </p:nvSpPr>
          <p:spPr>
            <a:xfrm>
              <a:off x="2483768" y="1425600"/>
              <a:ext cx="3312368" cy="3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1" name="9 Grupo"/>
          <p:cNvGrpSpPr/>
          <p:nvPr/>
        </p:nvGrpSpPr>
        <p:grpSpPr>
          <a:xfrm rot="5400000">
            <a:off x="3210824" y="4375384"/>
            <a:ext cx="4932000" cy="184560"/>
            <a:chOff x="2483768" y="1425600"/>
            <a:chExt cx="3312368" cy="167192"/>
          </a:xfrm>
        </p:grpSpPr>
        <p:sp>
          <p:nvSpPr>
            <p:cNvPr id="12" name="10 Rectángulo"/>
            <p:cNvSpPr/>
            <p:nvPr/>
          </p:nvSpPr>
          <p:spPr>
            <a:xfrm>
              <a:off x="2483768" y="1484784"/>
              <a:ext cx="3312368" cy="457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3" name="11 Rectángulo"/>
            <p:cNvSpPr/>
            <p:nvPr/>
          </p:nvSpPr>
          <p:spPr>
            <a:xfrm>
              <a:off x="2483768" y="1556792"/>
              <a:ext cx="3312368" cy="3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4" name="12 Rectángulo"/>
            <p:cNvSpPr/>
            <p:nvPr/>
          </p:nvSpPr>
          <p:spPr>
            <a:xfrm>
              <a:off x="2483768" y="1425600"/>
              <a:ext cx="3312368" cy="3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5" name="13 CuadroTexto"/>
          <p:cNvSpPr txBox="1"/>
          <p:nvPr/>
        </p:nvSpPr>
        <p:spPr>
          <a:xfrm>
            <a:off x="6039768" y="824260"/>
            <a:ext cx="3815432" cy="5809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Universidad Juárez Autónoma de Tabasco</a:t>
            </a:r>
          </a:p>
          <a:p>
            <a:pPr algn="ctr"/>
            <a:r>
              <a:rPr lang="es-MX" sz="1200" dirty="0" smtClean="0">
                <a:latin typeface="Times New Roman" pitchFamily="18" charset="0"/>
                <a:cs typeface="Times New Roman" pitchFamily="18" charset="0"/>
              </a:rPr>
              <a:t>División Académica Multidisciplinaria de Comalcalco</a:t>
            </a:r>
          </a:p>
          <a:p>
            <a:pPr algn="ctr"/>
            <a:endParaRPr lang="es-MX" sz="2400" dirty="0" smtClean="0"/>
          </a:p>
          <a:p>
            <a:pPr algn="ctr"/>
            <a:endParaRPr lang="es-MX" sz="2400" dirty="0" smtClean="0"/>
          </a:p>
          <a:p>
            <a:pPr algn="ctr"/>
            <a:r>
              <a:rPr lang="es-MX" sz="1200" b="1" dirty="0" smtClean="0">
                <a:latin typeface="Arial" pitchFamily="34" charset="0"/>
                <a:cs typeface="Arial" pitchFamily="34" charset="0"/>
              </a:rPr>
              <a:t>EVOLUCIÓN DE LA PARTICIPACIÓN COMUNITARIA EN LA GESTION LOCAL DEL RIESGO POR DESASTRES HIDROMETEOROLÓGICOS ¿VICTIMIZACIÓN O EMPODERAMIENTO?</a:t>
            </a:r>
          </a:p>
          <a:p>
            <a:pPr algn="ctr"/>
            <a:endParaRPr lang="es-MX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12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050" dirty="0" smtClean="0">
                <a:latin typeface="Arial" pitchFamily="34" charset="0"/>
                <a:cs typeface="Arial" pitchFamily="34" charset="0"/>
              </a:rPr>
              <a:t>Diplomado para Obtener el título de:</a:t>
            </a:r>
          </a:p>
          <a:p>
            <a:pPr algn="ctr"/>
            <a:r>
              <a:rPr lang="es-MX" sz="1050" dirty="0" smtClean="0">
                <a:latin typeface="Arial" pitchFamily="34" charset="0"/>
                <a:cs typeface="Arial" pitchFamily="34" charset="0"/>
              </a:rPr>
              <a:t>LICENCIATURA QUE CORRESPONDA</a:t>
            </a:r>
          </a:p>
          <a:p>
            <a:pPr algn="ctr"/>
            <a:endParaRPr lang="es-MX" sz="105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105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105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050" dirty="0" smtClean="0">
                <a:latin typeface="Arial" pitchFamily="34" charset="0"/>
                <a:cs typeface="Arial" pitchFamily="34" charset="0"/>
              </a:rPr>
              <a:t>Presenta:</a:t>
            </a:r>
          </a:p>
          <a:p>
            <a:pPr algn="ctr"/>
            <a:r>
              <a:rPr lang="es-MX" sz="1050" b="1" dirty="0" smtClean="0">
                <a:latin typeface="Arial" pitchFamily="34" charset="0"/>
                <a:cs typeface="Arial" pitchFamily="34" charset="0"/>
              </a:rPr>
              <a:t>NOMBRE Y APELLIDO DEL AUTOR 1</a:t>
            </a:r>
          </a:p>
          <a:p>
            <a:pPr algn="ctr"/>
            <a:r>
              <a:rPr lang="es-MX" sz="1050" b="1" dirty="0" smtClean="0">
                <a:latin typeface="Arial" pitchFamily="34" charset="0"/>
                <a:cs typeface="Arial" pitchFamily="34" charset="0"/>
              </a:rPr>
              <a:t>NOMBRE Y APELLIDO DEL AUTOR 2</a:t>
            </a:r>
          </a:p>
          <a:p>
            <a:pPr algn="ctr"/>
            <a:r>
              <a:rPr lang="es-MX" sz="1050" b="1" dirty="0" smtClean="0">
                <a:latin typeface="Arial" pitchFamily="34" charset="0"/>
                <a:cs typeface="Arial" pitchFamily="34" charset="0"/>
              </a:rPr>
              <a:t>NOMBRE Y APELLIDO DEL AUTOR 3...</a:t>
            </a:r>
          </a:p>
          <a:p>
            <a:pPr algn="ctr"/>
            <a:endParaRPr lang="es-MX" sz="105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105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050" dirty="0" smtClean="0">
                <a:latin typeface="Arial" pitchFamily="34" charset="0"/>
                <a:cs typeface="Arial" pitchFamily="34" charset="0"/>
              </a:rPr>
              <a:t>Asesores:</a:t>
            </a:r>
          </a:p>
          <a:p>
            <a:pPr algn="ctr"/>
            <a:r>
              <a:rPr lang="es-MX" sz="1050" dirty="0" smtClean="0">
                <a:latin typeface="Arial" pitchFamily="34" charset="0"/>
                <a:cs typeface="Arial" pitchFamily="34" charset="0"/>
              </a:rPr>
              <a:t>NOMBRE Y APELLIDO DEL ASESOR1</a:t>
            </a:r>
          </a:p>
          <a:p>
            <a:pPr algn="ctr"/>
            <a:r>
              <a:rPr lang="es-MX" sz="1050" dirty="0" smtClean="0">
                <a:latin typeface="Arial" pitchFamily="34" charset="0"/>
                <a:cs typeface="Arial" pitchFamily="34" charset="0"/>
              </a:rPr>
              <a:t>NOMBRE Y APELLIDO DEL ASESOR2</a:t>
            </a:r>
          </a:p>
          <a:p>
            <a:pPr algn="ctr"/>
            <a:r>
              <a:rPr lang="es-MX" sz="1050" dirty="0" smtClean="0">
                <a:latin typeface="Arial" pitchFamily="34" charset="0"/>
                <a:cs typeface="Arial" pitchFamily="34" charset="0"/>
              </a:rPr>
              <a:t>NOMBRE Y APELLIDO DEL ASESOR3...</a:t>
            </a:r>
          </a:p>
          <a:p>
            <a:pPr algn="ctr"/>
            <a:endParaRPr lang="es-MX" sz="105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105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105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050" dirty="0" smtClean="0">
                <a:latin typeface="Arial" pitchFamily="34" charset="0"/>
                <a:cs typeface="Arial" pitchFamily="34" charset="0"/>
              </a:rPr>
              <a:t>Comalcalco, Tabasco                                 Mes, Año</a:t>
            </a:r>
            <a:endParaRPr lang="es-MX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4 CuadroTexto"/>
          <p:cNvSpPr txBox="1"/>
          <p:nvPr/>
        </p:nvSpPr>
        <p:spPr>
          <a:xfrm rot="16200000">
            <a:off x="2027469" y="3610077"/>
            <a:ext cx="60803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latin typeface="Arial" pitchFamily="34" charset="0"/>
                <a:cs typeface="Arial" pitchFamily="34" charset="0"/>
              </a:rPr>
              <a:t>EVOLUCIÓN DE LA PARTICIPACIÓN COMUNITARIA EN LA GESTION LOCAL DEL RIESGO POR DESASTRES HIDROMETEOROLÓGICOS ¿VICTIMIZACIÓN O EMPODERAMIENTO?</a:t>
            </a:r>
          </a:p>
          <a:p>
            <a:pPr algn="ctr"/>
            <a:endParaRPr lang="es-MX" sz="3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4 Imagen" descr="Escudo_UJ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86496" y="2600591"/>
            <a:ext cx="1199603" cy="1599123"/>
          </a:xfrm>
          <a:prstGeom prst="rect">
            <a:avLst/>
          </a:prstGeom>
        </p:spPr>
      </p:pic>
      <p:pic>
        <p:nvPicPr>
          <p:cNvPr id="19" name="4 Imagen" descr="Escudo_UJ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4851679" y="6596102"/>
            <a:ext cx="382993" cy="510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177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103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CIEB</dc:creator>
  <cp:lastModifiedBy>Planeacion_DAMC</cp:lastModifiedBy>
  <cp:revision>5</cp:revision>
  <dcterms:created xsi:type="dcterms:W3CDTF">2013-11-19T22:13:37Z</dcterms:created>
  <dcterms:modified xsi:type="dcterms:W3CDTF">2019-01-28T22:23:45Z</dcterms:modified>
</cp:coreProperties>
</file>